
<file path=[Content_Types].xml><?xml version="1.0" encoding="utf-8"?>
<Types xmlns="http://schemas.openxmlformats.org/package/2006/content-types"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2"/>
  </p:normalViewPr>
  <p:slideViewPr>
    <p:cSldViewPr snapToGrid="0" snapToObjects="1">
      <p:cViewPr varScale="1">
        <p:scale>
          <a:sx n="112" d="100"/>
          <a:sy n="112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F725-FCE7-9C40-A52E-88880AAB4727}" type="datetimeFigureOut">
              <a:rPr lang="en-US" smtClean="0"/>
              <a:t>12/20/18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FE34-D50A-8D43-B02F-43AF945C8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Trait biogeography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721E7-6289-434E-8703-DE483015C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55839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3297A-0C7B-5C48-8F9C-1C3E7546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4" r="16119" b="14987"/>
          <a:stretch/>
        </p:blipFill>
        <p:spPr>
          <a:xfrm>
            <a:off x="283135" y="92785"/>
            <a:ext cx="2305647" cy="377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0E608-6691-A843-9FE7-FA8986C960A9}"/>
              </a:ext>
            </a:extLst>
          </p:cNvPr>
          <p:cNvSpPr txBox="1"/>
          <p:nvPr/>
        </p:nvSpPr>
        <p:spPr>
          <a:xfrm>
            <a:off x="2285535" y="92784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D1A43-89DF-0D41-9797-68CEC798A2C6}"/>
              </a:ext>
            </a:extLst>
          </p:cNvPr>
          <p:cNvSpPr/>
          <p:nvPr/>
        </p:nvSpPr>
        <p:spPr>
          <a:xfrm>
            <a:off x="0" y="0"/>
            <a:ext cx="6877318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DA55-912E-784F-879A-ACDF33724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2"/>
          <a:stretch/>
        </p:blipFill>
        <p:spPr>
          <a:xfrm>
            <a:off x="283135" y="4018653"/>
            <a:ext cx="2303666" cy="2594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DF0E2-31D1-4745-BEF2-C5D006F5DFA9}"/>
              </a:ext>
            </a:extLst>
          </p:cNvPr>
          <p:cNvSpPr txBox="1"/>
          <p:nvPr/>
        </p:nvSpPr>
        <p:spPr>
          <a:xfrm>
            <a:off x="2274165" y="398907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D7A36-1F4B-4549-ACB7-1F82C3B3F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5" r="16250"/>
          <a:stretch/>
        </p:blipFill>
        <p:spPr>
          <a:xfrm>
            <a:off x="2726129" y="179039"/>
            <a:ext cx="4021814" cy="2836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8BD2D-042F-9C49-A744-551DE36A7B1B}"/>
              </a:ext>
            </a:extLst>
          </p:cNvPr>
          <p:cNvSpPr txBox="1"/>
          <p:nvPr/>
        </p:nvSpPr>
        <p:spPr>
          <a:xfrm>
            <a:off x="6424719" y="17903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1376E-D077-3A4A-BEDC-AD5A98F44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54"/>
          <a:stretch/>
        </p:blipFill>
        <p:spPr>
          <a:xfrm>
            <a:off x="2726129" y="3358492"/>
            <a:ext cx="1958540" cy="3202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46681-5DC7-9E47-B4A9-FDF13CD4B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19"/>
          <a:stretch/>
        </p:blipFill>
        <p:spPr>
          <a:xfrm>
            <a:off x="4783762" y="3358493"/>
            <a:ext cx="1964180" cy="3202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D2BB5-365D-E840-8D3E-E36F4857ED85}"/>
              </a:ext>
            </a:extLst>
          </p:cNvPr>
          <p:cNvSpPr txBox="1"/>
          <p:nvPr/>
        </p:nvSpPr>
        <p:spPr>
          <a:xfrm>
            <a:off x="4413314" y="328388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8D1ED-95B0-9A4C-B6FC-9872761AB637}"/>
              </a:ext>
            </a:extLst>
          </p:cNvPr>
          <p:cNvSpPr txBox="1"/>
          <p:nvPr/>
        </p:nvSpPr>
        <p:spPr>
          <a:xfrm>
            <a:off x="6483954" y="328388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4585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62F98B-6A7B-0344-8100-740EC7424CBF}"/>
              </a:ext>
            </a:extLst>
          </p:cNvPr>
          <p:cNvSpPr txBox="1"/>
          <p:nvPr/>
        </p:nvSpPr>
        <p:spPr>
          <a:xfrm>
            <a:off x="860612" y="1142999"/>
            <a:ext cx="8283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Caption:</a:t>
            </a:r>
          </a:p>
          <a:p>
            <a:endParaRPr lang="en-US" dirty="0"/>
          </a:p>
          <a:p>
            <a:r>
              <a:rPr lang="en-US" dirty="0"/>
              <a:t>Examples of fire resistance and flammability traits of different conifer species. (a):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 following the 2012 Reading Fire, Lassen National Park, California. The two species experienced similar fuel environments (fairly open-grown), with the Jeffrey pine surviving and the lodgepole pine dying. Note the lower profile of branches on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, indicating a lesser degree of self-pruning. (b): example of litter flammability differences in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(right), with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i="1" dirty="0"/>
              <a:t> </a:t>
            </a:r>
            <a:r>
              <a:rPr lang="en-US" dirty="0"/>
              <a:t>having greater flame heights and shorter flame durations than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for a given mass of fuel (Table 1).</a:t>
            </a:r>
            <a:r>
              <a:rPr lang="en-US" i="1" dirty="0"/>
              <a:t> </a:t>
            </a:r>
            <a:r>
              <a:rPr lang="en-US" dirty="0"/>
              <a:t>(c): the North American conifer with the thickest bark, </a:t>
            </a:r>
            <a:r>
              <a:rPr lang="en-US" i="1" dirty="0" err="1"/>
              <a:t>Sequoiadendron</a:t>
            </a:r>
            <a:r>
              <a:rPr lang="en-US" i="1" dirty="0"/>
              <a:t> </a:t>
            </a:r>
            <a:r>
              <a:rPr lang="en-US" i="1" dirty="0" err="1"/>
              <a:t>giganteum</a:t>
            </a:r>
            <a:r>
              <a:rPr lang="en-US" dirty="0"/>
              <a:t>, during a prescribed fire in Sequoia National Park, California. (d): stand of fire-intolerant </a:t>
            </a:r>
            <a:r>
              <a:rPr lang="en-US" i="1" dirty="0" err="1"/>
              <a:t>Picea</a:t>
            </a:r>
            <a:r>
              <a:rPr lang="en-US" i="1" dirty="0"/>
              <a:t> </a:t>
            </a:r>
            <a:r>
              <a:rPr lang="en-US" i="1" dirty="0" err="1"/>
              <a:t>engelmannii</a:t>
            </a:r>
            <a:r>
              <a:rPr lang="en-US" dirty="0"/>
              <a:t> killed by fire, </a:t>
            </a:r>
            <a:r>
              <a:rPr lang="en-US" dirty="0" err="1"/>
              <a:t>Fishlake</a:t>
            </a:r>
            <a:r>
              <a:rPr lang="en-US" dirty="0"/>
              <a:t> National Forest, Utah. (e): stand of fire-tolerant </a:t>
            </a:r>
            <a:r>
              <a:rPr lang="en-US" i="1" dirty="0"/>
              <a:t>Pinus ponderosa</a:t>
            </a:r>
            <a:r>
              <a:rPr lang="en-US" dirty="0"/>
              <a:t> that has survived several fires on the Deschutes National Forest, Oregon. </a:t>
            </a:r>
          </a:p>
          <a:p>
            <a:endParaRPr lang="en-US" dirty="0"/>
          </a:p>
          <a:p>
            <a:r>
              <a:rPr lang="en-US" dirty="0"/>
              <a:t>Photo credits: (a): Jens Stevens, (b): Jeffrey Kane, (c): Dylan </a:t>
            </a:r>
            <a:r>
              <a:rPr lang="en-US" dirty="0" err="1"/>
              <a:t>Schwilk</a:t>
            </a:r>
            <a:r>
              <a:rPr lang="en-US" dirty="0"/>
              <a:t>, (d, e): J. Morgan Varner</a:t>
            </a:r>
          </a:p>
        </p:txBody>
      </p:sp>
    </p:spTree>
    <p:extLst>
      <p:ext uri="{BB962C8B-B14F-4D97-AF65-F5344CB8AC3E}">
        <p14:creationId xmlns:p14="http://schemas.microsoft.com/office/powerpoint/2010/main" val="223814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A90141-C06C-134F-B34D-3079C2CBE060}"/>
              </a:ext>
            </a:extLst>
          </p:cNvPr>
          <p:cNvGrpSpPr/>
          <p:nvPr/>
        </p:nvGrpSpPr>
        <p:grpSpPr>
          <a:xfrm>
            <a:off x="2343150" y="1"/>
            <a:ext cx="6697981" cy="6057900"/>
            <a:chOff x="2343150" y="1"/>
            <a:chExt cx="6697981" cy="6057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0E9F9E-7879-6149-8784-2E3B4727B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8338" y="2427805"/>
              <a:ext cx="3153791" cy="30357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BB718C-6C70-A642-88C3-083DD038855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 amt="50000"/>
            </a:blip>
            <a:srcRect l="64032" t="63438" r="3571" b="3715"/>
            <a:stretch/>
          </p:blipFill>
          <p:spPr bwMode="auto">
            <a:xfrm>
              <a:off x="2819127" y="1"/>
              <a:ext cx="6222004" cy="60579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4AC93-EDC5-DF4C-8409-91C074E8E722}"/>
                </a:ext>
              </a:extLst>
            </p:cNvPr>
            <p:cNvSpPr/>
            <p:nvPr/>
          </p:nvSpPr>
          <p:spPr>
            <a:xfrm>
              <a:off x="2343150" y="2427805"/>
              <a:ext cx="365760" cy="3153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43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3649E-67E3-6046-AF60-04350A94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49300"/>
            <a:ext cx="6604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20032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Size" id="{36600360-E444-1645-89AE-92B625CA88B9}" vid="{7BABDC79-4BA0-E144-8436-7337520F0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StandardSize</Template>
  <TotalTime>1612</TotalTime>
  <Words>228</Words>
  <Application>Microsoft Macintosh PowerPoint</Application>
  <PresentationFormat>On-screen Show (4:3)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StandardSize</vt:lpstr>
      <vt:lpstr>Trait biogeography paper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 Stevens</dc:creator>
  <cp:lastModifiedBy>Jens Stevens</cp:lastModifiedBy>
  <cp:revision>8</cp:revision>
  <dcterms:created xsi:type="dcterms:W3CDTF">2018-10-22T02:06:17Z</dcterms:created>
  <dcterms:modified xsi:type="dcterms:W3CDTF">2018-12-20T20:21:36Z</dcterms:modified>
</cp:coreProperties>
</file>